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341" r:id="rId5"/>
    <p:sldId id="2240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4" autoAdjust="0"/>
    <p:restoredTop sz="94679" autoAdjust="0"/>
  </p:normalViewPr>
  <p:slideViewPr>
    <p:cSldViewPr snapToGrid="0" showGuides="1">
      <p:cViewPr varScale="1">
        <p:scale>
          <a:sx n="118" d="100"/>
          <a:sy n="118" d="100"/>
        </p:scale>
        <p:origin x="30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joo Kim (Nokia)" userId="0d370802-fa40-41da-9e63-3b740686fe4e" providerId="ADAL" clId="{F4EE556C-498C-40E0-B592-37AB28F7D973}"/>
    <pc:docChg chg="undo custSel delSld modSld modMainMaster">
      <pc:chgData name="Dongjoo Kim (Nokia)" userId="0d370802-fa40-41da-9e63-3b740686fe4e" providerId="ADAL" clId="{F4EE556C-498C-40E0-B592-37AB28F7D973}" dt="2025-03-21T07:42:43.604" v="936" actId="6549"/>
      <pc:docMkLst>
        <pc:docMk/>
      </pc:docMkLst>
      <pc:sldChg chg="modSp mod">
        <pc:chgData name="Dongjoo Kim (Nokia)" userId="0d370802-fa40-41da-9e63-3b740686fe4e" providerId="ADAL" clId="{F4EE556C-498C-40E0-B592-37AB28F7D973}" dt="2025-03-21T06:57:11.467" v="23" actId="20577"/>
        <pc:sldMkLst>
          <pc:docMk/>
          <pc:sldMk cId="0" sldId="341"/>
        </pc:sldMkLst>
        <pc:spChg chg="mod">
          <ac:chgData name="Dongjoo Kim (Nokia)" userId="0d370802-fa40-41da-9e63-3b740686fe4e" providerId="ADAL" clId="{F4EE556C-498C-40E0-B592-37AB28F7D973}" dt="2025-03-21T06:57:11.467" v="23" actId="20577"/>
          <ac:spMkLst>
            <pc:docMk/>
            <pc:sldMk cId="0" sldId="341"/>
            <ac:spMk id="2" creationId="{00000000-0000-0000-0000-000000000000}"/>
          </ac:spMkLst>
        </pc:spChg>
      </pc:sldChg>
      <pc:sldChg chg="del">
        <pc:chgData name="Dongjoo Kim (Nokia)" userId="0d370802-fa40-41da-9e63-3b740686fe4e" providerId="ADAL" clId="{F4EE556C-498C-40E0-B592-37AB28F7D973}" dt="2025-03-21T06:59:02.913" v="70" actId="47"/>
        <pc:sldMkLst>
          <pc:docMk/>
          <pc:sldMk cId="0" sldId="363"/>
        </pc:sldMkLst>
      </pc:sldChg>
      <pc:sldChg chg="del">
        <pc:chgData name="Dongjoo Kim (Nokia)" userId="0d370802-fa40-41da-9e63-3b740686fe4e" providerId="ADAL" clId="{F4EE556C-498C-40E0-B592-37AB28F7D973}" dt="2025-03-21T06:59:03.720" v="71" actId="47"/>
        <pc:sldMkLst>
          <pc:docMk/>
          <pc:sldMk cId="0" sldId="365"/>
        </pc:sldMkLst>
      </pc:sldChg>
      <pc:sldChg chg="del">
        <pc:chgData name="Dongjoo Kim (Nokia)" userId="0d370802-fa40-41da-9e63-3b740686fe4e" providerId="ADAL" clId="{F4EE556C-498C-40E0-B592-37AB28F7D973}" dt="2025-03-21T06:59:15" v="81" actId="47"/>
        <pc:sldMkLst>
          <pc:docMk/>
          <pc:sldMk cId="0" sldId="367"/>
        </pc:sldMkLst>
      </pc:sldChg>
      <pc:sldChg chg="del">
        <pc:chgData name="Dongjoo Kim (Nokia)" userId="0d370802-fa40-41da-9e63-3b740686fe4e" providerId="ADAL" clId="{F4EE556C-498C-40E0-B592-37AB28F7D973}" dt="2025-03-21T06:59:09.571" v="78" actId="47"/>
        <pc:sldMkLst>
          <pc:docMk/>
          <pc:sldMk cId="0" sldId="368"/>
        </pc:sldMkLst>
      </pc:sldChg>
      <pc:sldChg chg="del">
        <pc:chgData name="Dongjoo Kim (Nokia)" userId="0d370802-fa40-41da-9e63-3b740686fe4e" providerId="ADAL" clId="{F4EE556C-498C-40E0-B592-37AB28F7D973}" dt="2025-03-21T06:59:04.421" v="72" actId="47"/>
        <pc:sldMkLst>
          <pc:docMk/>
          <pc:sldMk cId="0" sldId="369"/>
        </pc:sldMkLst>
      </pc:sldChg>
      <pc:sldChg chg="del">
        <pc:chgData name="Dongjoo Kim (Nokia)" userId="0d370802-fa40-41da-9e63-3b740686fe4e" providerId="ADAL" clId="{F4EE556C-498C-40E0-B592-37AB28F7D973}" dt="2025-03-21T06:59:04.947" v="73" actId="47"/>
        <pc:sldMkLst>
          <pc:docMk/>
          <pc:sldMk cId="0" sldId="370"/>
        </pc:sldMkLst>
      </pc:sldChg>
      <pc:sldChg chg="del">
        <pc:chgData name="Dongjoo Kim (Nokia)" userId="0d370802-fa40-41da-9e63-3b740686fe4e" providerId="ADAL" clId="{F4EE556C-498C-40E0-B592-37AB28F7D973}" dt="2025-03-21T06:59:05.431" v="74" actId="47"/>
        <pc:sldMkLst>
          <pc:docMk/>
          <pc:sldMk cId="0" sldId="372"/>
        </pc:sldMkLst>
      </pc:sldChg>
      <pc:sldChg chg="del">
        <pc:chgData name="Dongjoo Kim (Nokia)" userId="0d370802-fa40-41da-9e63-3b740686fe4e" providerId="ADAL" clId="{F4EE556C-498C-40E0-B592-37AB28F7D973}" dt="2025-03-21T06:59:16.518" v="83" actId="47"/>
        <pc:sldMkLst>
          <pc:docMk/>
          <pc:sldMk cId="0" sldId="378"/>
        </pc:sldMkLst>
      </pc:sldChg>
      <pc:sldChg chg="del">
        <pc:chgData name="Dongjoo Kim (Nokia)" userId="0d370802-fa40-41da-9e63-3b740686fe4e" providerId="ADAL" clId="{F4EE556C-498C-40E0-B592-37AB28F7D973}" dt="2025-03-21T06:59:13.745" v="80" actId="47"/>
        <pc:sldMkLst>
          <pc:docMk/>
          <pc:sldMk cId="0" sldId="386"/>
        </pc:sldMkLst>
      </pc:sldChg>
      <pc:sldChg chg="del">
        <pc:chgData name="Dongjoo Kim (Nokia)" userId="0d370802-fa40-41da-9e63-3b740686fe4e" providerId="ADAL" clId="{F4EE556C-498C-40E0-B592-37AB28F7D973}" dt="2025-03-21T06:59:06.447" v="75" actId="47"/>
        <pc:sldMkLst>
          <pc:docMk/>
          <pc:sldMk cId="0" sldId="2235"/>
        </pc:sldMkLst>
      </pc:sldChg>
      <pc:sldChg chg="del">
        <pc:chgData name="Dongjoo Kim (Nokia)" userId="0d370802-fa40-41da-9e63-3b740686fe4e" providerId="ADAL" clId="{F4EE556C-498C-40E0-B592-37AB28F7D973}" dt="2025-03-21T06:59:07.703" v="76" actId="47"/>
        <pc:sldMkLst>
          <pc:docMk/>
          <pc:sldMk cId="0" sldId="2236"/>
        </pc:sldMkLst>
      </pc:sldChg>
      <pc:sldChg chg="del">
        <pc:chgData name="Dongjoo Kim (Nokia)" userId="0d370802-fa40-41da-9e63-3b740686fe4e" providerId="ADAL" clId="{F4EE556C-498C-40E0-B592-37AB28F7D973}" dt="2025-03-21T06:59:10.146" v="79" actId="47"/>
        <pc:sldMkLst>
          <pc:docMk/>
          <pc:sldMk cId="0" sldId="2237"/>
        </pc:sldMkLst>
      </pc:sldChg>
      <pc:sldChg chg="del">
        <pc:chgData name="Dongjoo Kim (Nokia)" userId="0d370802-fa40-41da-9e63-3b740686fe4e" providerId="ADAL" clId="{F4EE556C-498C-40E0-B592-37AB28F7D973}" dt="2025-03-21T06:59:16.051" v="82" actId="47"/>
        <pc:sldMkLst>
          <pc:docMk/>
          <pc:sldMk cId="0" sldId="2238"/>
        </pc:sldMkLst>
      </pc:sldChg>
      <pc:sldChg chg="del">
        <pc:chgData name="Dongjoo Kim (Nokia)" userId="0d370802-fa40-41da-9e63-3b740686fe4e" providerId="ADAL" clId="{F4EE556C-498C-40E0-B592-37AB28F7D973}" dt="2025-03-21T06:59:08.486" v="77" actId="47"/>
        <pc:sldMkLst>
          <pc:docMk/>
          <pc:sldMk cId="0" sldId="2239"/>
        </pc:sldMkLst>
      </pc:sldChg>
      <pc:sldChg chg="addSp delSp modSp mod">
        <pc:chgData name="Dongjoo Kim (Nokia)" userId="0d370802-fa40-41da-9e63-3b740686fe4e" providerId="ADAL" clId="{F4EE556C-498C-40E0-B592-37AB28F7D973}" dt="2025-03-21T07:42:43.604" v="936" actId="6549"/>
        <pc:sldMkLst>
          <pc:docMk/>
          <pc:sldMk cId="0" sldId="2240"/>
        </pc:sldMkLst>
        <pc:spChg chg="mod">
          <ac:chgData name="Dongjoo Kim (Nokia)" userId="0d370802-fa40-41da-9e63-3b740686fe4e" providerId="ADAL" clId="{F4EE556C-498C-40E0-B592-37AB28F7D973}" dt="2025-03-21T07:42:43.604" v="936" actId="6549"/>
          <ac:spMkLst>
            <pc:docMk/>
            <pc:sldMk cId="0" sldId="2240"/>
            <ac:spMk id="2" creationId="{00000000-0000-0000-0000-000000000000}"/>
          </ac:spMkLst>
        </pc:spChg>
      </pc:sldChg>
      <pc:sldMasterChg chg="modSp mod">
        <pc:chgData name="Dongjoo Kim (Nokia)" userId="0d370802-fa40-41da-9e63-3b740686fe4e" providerId="ADAL" clId="{F4EE556C-498C-40E0-B592-37AB28F7D973}" dt="2025-03-21T06:58:30.455" v="69" actId="20577"/>
        <pc:sldMasterMkLst>
          <pc:docMk/>
          <pc:sldMasterMk cId="0" sldId="2147483648"/>
        </pc:sldMasterMkLst>
        <pc:spChg chg="mod">
          <ac:chgData name="Dongjoo Kim (Nokia)" userId="0d370802-fa40-41da-9e63-3b740686fe4e" providerId="ADAL" clId="{F4EE556C-498C-40E0-B592-37AB28F7D973}" dt="2025-03-21T06:58:30.455" v="69" actId="20577"/>
          <ac:spMkLst>
            <pc:docMk/>
            <pc:sldMasterMk cId="0" sldId="2147483648"/>
            <ac:spMk id="11" creationId="{00000000-0000-0000-0000-000000000000}"/>
          </ac:spMkLst>
        </pc:spChg>
        <pc:spChg chg="mod">
          <ac:chgData name="Dongjoo Kim (Nokia)" userId="0d370802-fa40-41da-9e63-3b740686fe4e" providerId="ADAL" clId="{F4EE556C-498C-40E0-B592-37AB28F7D973}" dt="2025-03-21T06:57:50.213" v="39" actId="20577"/>
          <ac:spMkLst>
            <pc:docMk/>
            <pc:sldMasterMk cId="0" sldId="2147483648"/>
            <ac:spMk id="13" creationId="{00000000-0000-0000-0000-000000000000}"/>
          </ac:spMkLst>
        </pc:spChg>
      </pc:sldMasterChg>
    </pc:docChg>
  </pc:docChgLst>
  <pc:docChgLst>
    <pc:chgData name="Dongjoo Kim (Nokia)" userId="0d370802-fa40-41da-9e63-3b740686fe4e" providerId="ADAL" clId="{B587897B-E2A8-42C1-9633-23C4F36D8BC1}"/>
    <pc:docChg chg="undo custSel modSld modMainMaster">
      <pc:chgData name="Dongjoo Kim (Nokia)" userId="0d370802-fa40-41da-9e63-3b740686fe4e" providerId="ADAL" clId="{B587897B-E2A8-42C1-9633-23C4F36D8BC1}" dt="2025-03-28T09:09:02.275" v="17"/>
      <pc:docMkLst>
        <pc:docMk/>
      </pc:docMkLst>
      <pc:sldChg chg="modSp mod">
        <pc:chgData name="Dongjoo Kim (Nokia)" userId="0d370802-fa40-41da-9e63-3b740686fe4e" providerId="ADAL" clId="{B587897B-E2A8-42C1-9633-23C4F36D8BC1}" dt="2025-03-28T09:09:02.275" v="17"/>
        <pc:sldMkLst>
          <pc:docMk/>
          <pc:sldMk cId="0" sldId="2240"/>
        </pc:sldMkLst>
        <pc:spChg chg="mod">
          <ac:chgData name="Dongjoo Kim (Nokia)" userId="0d370802-fa40-41da-9e63-3b740686fe4e" providerId="ADAL" clId="{B587897B-E2A8-42C1-9633-23C4F36D8BC1}" dt="2025-03-28T09:09:02.275" v="17"/>
          <ac:spMkLst>
            <pc:docMk/>
            <pc:sldMk cId="0" sldId="2240"/>
            <ac:spMk id="2" creationId="{00000000-0000-0000-0000-000000000000}"/>
          </ac:spMkLst>
        </pc:spChg>
      </pc:sldChg>
      <pc:sldMasterChg chg="modSp mod">
        <pc:chgData name="Dongjoo Kim (Nokia)" userId="0d370802-fa40-41da-9e63-3b740686fe4e" providerId="ADAL" clId="{B587897B-E2A8-42C1-9633-23C4F36D8BC1}" dt="2025-03-28T09:07:21.595" v="12" actId="20577"/>
        <pc:sldMasterMkLst>
          <pc:docMk/>
          <pc:sldMasterMk cId="0" sldId="2147483648"/>
        </pc:sldMasterMkLst>
        <pc:spChg chg="mod">
          <ac:chgData name="Dongjoo Kim (Nokia)" userId="0d370802-fa40-41da-9e63-3b740686fe4e" providerId="ADAL" clId="{B587897B-E2A8-42C1-9633-23C4F36D8BC1}" dt="2025-03-28T09:07:21.595" v="12" actId="20577"/>
          <ac:spMkLst>
            <pc:docMk/>
            <pc:sldMasterMk cId="0" sldId="2147483648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9020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" panose="020B0604020202020204"/>
              </a:rPr>
              <a:t>TSG SA2#168 	</a:t>
            </a:r>
          </a:p>
          <a:p>
            <a:pPr eaLnBrk="1" hangingPunct="1">
              <a:defRPr/>
            </a:pPr>
            <a:r>
              <a:rPr lang="fi-FI" altLang="en-US" sz="1400" b="1" dirty="0" err="1">
                <a:latin typeface="Arial" panose="020B0604020202020204"/>
              </a:rPr>
              <a:t>Gothenburg</a:t>
            </a:r>
            <a:r>
              <a:rPr lang="fi-FI" altLang="en-US" sz="1400" b="1" dirty="0">
                <a:latin typeface="Arial" panose="020B0604020202020204"/>
              </a:rPr>
              <a:t>, </a:t>
            </a:r>
            <a:r>
              <a:rPr lang="fi-FI" altLang="en-US" sz="1400" b="1" dirty="0" err="1">
                <a:latin typeface="Arial" panose="020B0604020202020204"/>
              </a:rPr>
              <a:t>Sweden</a:t>
            </a:r>
            <a:r>
              <a:rPr lang="fi-FI" altLang="en-US" sz="1400" b="1" dirty="0">
                <a:latin typeface="Arial" panose="020B0604020202020204"/>
              </a:rPr>
              <a:t>, </a:t>
            </a:r>
            <a:r>
              <a:rPr lang="fi-FI" altLang="en-US" sz="1400" b="1" dirty="0" err="1">
                <a:latin typeface="Arial" panose="020B0604020202020204"/>
              </a:rPr>
              <a:t>Apr</a:t>
            </a:r>
            <a:r>
              <a:rPr lang="fi-FI" altLang="en-US" sz="1400" b="1" dirty="0">
                <a:latin typeface="Arial" panose="020B0604020202020204"/>
              </a:rPr>
              <a:t> 7 – 11, 2025</a:t>
            </a:r>
            <a:endParaRPr lang="sv-SE" altLang="en-US" sz="14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" panose="020B0604020202020204"/>
              </a:rPr>
              <a:t>S2-2503503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1036027" y="2262189"/>
            <a:ext cx="9901604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sz="5400" dirty="0"/>
              <a:t>Nokia’s View on R20 AIoT study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60387"/>
            <a:ext cx="11353800" cy="1130301"/>
          </a:xfrm>
        </p:spPr>
        <p:txBody>
          <a:bodyPr/>
          <a:lstStyle/>
          <a:p>
            <a:r>
              <a:rPr lang="en-US" altLang="en-GB" dirty="0"/>
              <a:t>Ambient IoT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97790" y="1736089"/>
            <a:ext cx="11894820" cy="4478593"/>
          </a:xfrm>
        </p:spPr>
        <p:txBody>
          <a:bodyPr/>
          <a:lstStyle/>
          <a:p>
            <a:r>
              <a:rPr lang="en-US" altLang="en-US" sz="1800" b="1" dirty="0"/>
              <a:t> Justification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In R19, the scope was narrowed down to support only Topology 1, without full conclusions for some topics including Topology 2 and temporary enabling/disabling.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Since R19 only specified Topology 1, it remains unclear how Topology 1 and Topology 2 can coexist in the same network environment.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Many AIoT applications may require positioning feature for some outdoor services such as asset tracking and smart city applications.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AIoT applications may involve hundreds or thousands of devices participating in an AF session simultaneously. When multiple AFs send requests targeting a large number of devices within overlapping time periods, network congestion can occur, leading to degraded performance or failed transmissions.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In R19, only DT and DO-DTT traffic types were considered, and it’s likely that RAN will study DO-A traffic type in R20.</a:t>
            </a:r>
          </a:p>
          <a:p>
            <a:pPr marR="0" lvl="0" algn="l" rtl="0" latinLnBrk="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Blip>
                <a:blip r:embed="rId3"/>
              </a:buBlip>
            </a:pPr>
            <a:r>
              <a:rPr lang="en-US" altLang="en-US" sz="1800" b="1" dirty="0">
                <a:sym typeface="+mn-ea"/>
              </a:rPr>
              <a:t> Potential Work Tasks</a:t>
            </a:r>
          </a:p>
          <a:p>
            <a:pPr marL="600075" lvl="1" indent="-257175">
              <a:lnSpc>
                <a:spcPct val="100000"/>
              </a:lnSpc>
              <a:spcBef>
                <a:spcPts val="45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Leftovers from Rel-19: Further development of Topology 2 and mechanisms for re-enabling temporarily disabled AIoT devices.</a:t>
            </a:r>
          </a:p>
          <a:p>
            <a:pPr marL="600075" lvl="1" indent="-257175">
              <a:lnSpc>
                <a:spcPct val="100000"/>
              </a:lnSpc>
              <a:spcBef>
                <a:spcPts val="45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Coexistence of Topology 1 and Topology 2: Defining how both topologies can operate simultaneously.</a:t>
            </a:r>
          </a:p>
          <a:p>
            <a:pPr marL="600075" lvl="1" indent="-257175">
              <a:lnSpc>
                <a:spcPct val="100000"/>
              </a:lnSpc>
              <a:spcBef>
                <a:spcPts val="45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Positioning and Tracking for outdoor use cases: Enhancing the capability to locate and track AIoT devices, ensuring efficient and accurate positioning. </a:t>
            </a:r>
          </a:p>
          <a:p>
            <a:pPr marL="600075" lvl="1" indent="-257175">
              <a:lnSpc>
                <a:spcPct val="100000"/>
              </a:lnSpc>
              <a:spcBef>
                <a:spcPts val="45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Congestion Control with Priority Handling: Developing methods to manage network congestion, especially when multiple AFs send overlapping requests, potentially incorporating priority-based handling for critical services.</a:t>
            </a:r>
          </a:p>
          <a:p>
            <a:pPr marL="600075" lvl="1" indent="-257175">
              <a:lnSpc>
                <a:spcPct val="100000"/>
              </a:lnSpc>
              <a:spcBef>
                <a:spcPts val="450"/>
              </a:spcBef>
              <a:buClrTx/>
              <a:buFont typeface="+mj-lt"/>
              <a:buAutoNum type="arabicPeriod"/>
            </a:pPr>
            <a:r>
              <a:rPr lang="en-US" altLang="zh-CN" sz="1400">
                <a:sym typeface="+mn-ea"/>
              </a:rPr>
              <a:t>DO-A (especially for Device type 2b) Support: Investigating architectural enhancements to support DO-A traffic type. </a:t>
            </a:r>
            <a:endParaRPr lang="en-US" altLang="zh-CN" sz="1400" dirty="0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35CA3727-A4EB-4398-9783-D0148B061093}">
  <ds:schemaRefs/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264</Words>
  <Application>Microsoft Office PowerPoint</Application>
  <PresentationFormat>Widescreen</PresentationFormat>
  <Paragraphs>15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Ambient IoT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</cp:lastModifiedBy>
  <cp:revision>748</cp:revision>
  <dcterms:created xsi:type="dcterms:W3CDTF">2010-02-05T13:52:00Z</dcterms:created>
  <dcterms:modified xsi:type="dcterms:W3CDTF">2025-03-28T09:09:07Z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1A2B72E7628B40A291A51B901DA038FE_13</vt:lpwstr>
  </property>
  <property fmtid="{D5CDD505-2E9C-101B-9397-08002B2CF9AE}" pid="4" name="KSOProductBuildVer">
    <vt:lpwstr>2052-12.8.2.18205</vt:lpwstr>
  </property>
</Properties>
</file>